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heme/theme4.xml" ContentType="application/vnd.openxmlformats-officedocument.theme+xml"/>
  <Override PartName="/ppt/theme/theme5.xml" ContentType="application/vnd.openxmlformats-officedocument.theme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commentAuthors.xml" ContentType="application/vnd.openxmlformats-officedocument.presentationml.commentAuthors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theme/theme6.xml" ContentType="application/vnd.openxmlformats-officedocument.them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53" r:id="rId2"/>
    <p:sldMasterId id="2147483655" r:id="rId3"/>
    <p:sldMasterId id="2147483657" r:id="rId4"/>
  </p:sldMasterIdLst>
  <p:notesMasterIdLst>
    <p:notesMasterId r:id="rId23"/>
  </p:notesMasterIdLst>
  <p:handoutMasterIdLst>
    <p:handoutMasterId r:id="rId24"/>
  </p:handoutMasterIdLst>
  <p:sldIdLst>
    <p:sldId id="269" r:id="rId5"/>
    <p:sldId id="270" r:id="rId6"/>
    <p:sldId id="271" r:id="rId7"/>
    <p:sldId id="277" r:id="rId8"/>
    <p:sldId id="278" r:id="rId9"/>
    <p:sldId id="279" r:id="rId10"/>
    <p:sldId id="280" r:id="rId11"/>
    <p:sldId id="281" r:id="rId12"/>
    <p:sldId id="282" r:id="rId13"/>
    <p:sldId id="286" r:id="rId14"/>
    <p:sldId id="283" r:id="rId15"/>
    <p:sldId id="284" r:id="rId16"/>
    <p:sldId id="273" r:id="rId17"/>
    <p:sldId id="274" r:id="rId18"/>
    <p:sldId id="275" r:id="rId19"/>
    <p:sldId id="276" r:id="rId20"/>
    <p:sldId id="285" r:id="rId21"/>
    <p:sldId id="267" r:id="rId22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任 怡桦" initials="任" lastIdx="1" clrIdx="0">
    <p:extLst>
      <p:ext uri="{19B8F6BF-5375-455C-9EA6-DF929625EA0E}">
        <p15:presenceInfo xmlns:p15="http://schemas.microsoft.com/office/powerpoint/2012/main" xmlns="" userId="9ab1f09b330f61b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7" autoAdjust="0"/>
    <p:restoredTop sz="78326" autoAdjust="0"/>
  </p:normalViewPr>
  <p:slideViewPr>
    <p:cSldViewPr snapToGrid="0" snapToObjects="1">
      <p:cViewPr>
        <p:scale>
          <a:sx n="100" d="100"/>
          <a:sy n="100" d="100"/>
        </p:scale>
        <p:origin x="-438" y="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6F91F-9D93-394B-8FD3-60A5DE0A647A}" type="datetimeFigureOut">
              <a:rPr lang="fr-FR" smtClean="0"/>
              <a:pPr/>
              <a:t>07/01/2020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C73FE-DA34-A54B-9936-7064B5F708B9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4869231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EFA2C-026D-5E4F-94AA-AE94A65147A9}" type="datetimeFigureOut">
              <a:rPr lang="fr-FR" smtClean="0"/>
              <a:pPr/>
              <a:t>07/01/2020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5D8B8-548D-4C44-B179-E2F27AFF994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9754848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5D8B8-548D-4C44-B179-E2F27AFF9943}" type="slidenum">
              <a:rPr lang="fr-FR" smtClean="0"/>
              <a:pPr/>
              <a:t>18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page de ga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6589485" y="6596743"/>
            <a:ext cx="2540002" cy="26125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DBE9747-8F14-4127-8594-6C65B3394B5E}" type="datetime2">
              <a:rPr lang="fr-FR" smtClean="0"/>
              <a:pPr algn="r"/>
              <a:t>mardi 7 janvier 2020</a:t>
            </a:fld>
            <a:endParaRPr lang="fr-FR" dirty="0"/>
          </a:p>
        </p:txBody>
      </p:sp>
      <p:sp>
        <p:nvSpPr>
          <p:cNvPr id="8" name="Espace réservé du pied de page 8"/>
          <p:cNvSpPr>
            <a:spLocks noGrp="1"/>
          </p:cNvSpPr>
          <p:nvPr>
            <p:ph type="ftr" sz="quarter" idx="11"/>
          </p:nvPr>
        </p:nvSpPr>
        <p:spPr>
          <a:xfrm>
            <a:off x="94342" y="6596743"/>
            <a:ext cx="5268687" cy="2612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2" hasCustomPrompt="1"/>
          </p:nvPr>
        </p:nvSpPr>
        <p:spPr>
          <a:xfrm>
            <a:off x="203199" y="5377543"/>
            <a:ext cx="8410575" cy="420914"/>
          </a:xfrm>
          <a:prstGeom prst="rect">
            <a:avLst/>
          </a:prstGeom>
        </p:spPr>
        <p:txBody>
          <a:bodyPr vert="horz" anchor="ctr" anchorCtr="0"/>
          <a:lstStyle>
            <a:lvl1pPr marL="0" indent="0" algn="l"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  <a:latin typeface="Calibri"/>
                <a:cs typeface="Calibri"/>
              </a:defRPr>
            </a:lvl1pPr>
            <a:lvl2pPr marL="457200" indent="0" algn="l">
              <a:buNone/>
              <a:defRPr sz="1600">
                <a:solidFill>
                  <a:schemeClr val="bg1"/>
                </a:solidFill>
                <a:latin typeface="Calibri"/>
                <a:cs typeface="Calibri"/>
              </a:defRPr>
            </a:lvl2pPr>
            <a:lvl3pPr marL="914400" indent="0" algn="l">
              <a:buNone/>
              <a:defRPr sz="1600">
                <a:solidFill>
                  <a:schemeClr val="bg1"/>
                </a:solidFill>
                <a:latin typeface="Calibri"/>
                <a:cs typeface="Calibri"/>
              </a:defRPr>
            </a:lvl3pPr>
            <a:lvl4pPr marL="1371600" indent="0" algn="l">
              <a:buNone/>
              <a:defRPr sz="1600">
                <a:solidFill>
                  <a:schemeClr val="bg1"/>
                </a:solidFill>
                <a:latin typeface="Calibri"/>
                <a:cs typeface="Calibri"/>
              </a:defRPr>
            </a:lvl4pPr>
            <a:lvl5pPr marL="1828800" indent="0" algn="l">
              <a:buNone/>
              <a:defRPr sz="1600">
                <a:solidFill>
                  <a:schemeClr val="bg1"/>
                </a:solidFill>
                <a:latin typeface="Calibri"/>
                <a:cs typeface="Calibri"/>
              </a:defRPr>
            </a:lvl5pPr>
          </a:lstStyle>
          <a:p>
            <a:pPr lvl="0"/>
            <a:r>
              <a:rPr lang="fr-FR" dirty="0"/>
              <a:t>Prénom Nom – fonction à l’UTBM</a:t>
            </a:r>
          </a:p>
        </p:txBody>
      </p:sp>
      <p:sp>
        <p:nvSpPr>
          <p:cNvPr id="14" name="Espace réservé pour une image  13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3690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spcBef>
                <a:spcPts val="0"/>
              </a:spcBef>
              <a:buFontTx/>
              <a:buNone/>
              <a:defRPr baseline="0"/>
            </a:lvl1pPr>
          </a:lstStyle>
          <a:p>
            <a:r>
              <a:rPr lang="fr-FR" dirty="0"/>
              <a:t>Insérez ici votre image personnalisée si besoin.</a:t>
            </a:r>
          </a:p>
        </p:txBody>
      </p:sp>
      <p:sp>
        <p:nvSpPr>
          <p:cNvPr id="16" name="Espace réservé du titre 10"/>
          <p:cNvSpPr>
            <a:spLocks noGrp="1"/>
          </p:cNvSpPr>
          <p:nvPr>
            <p:ph type="title"/>
          </p:nvPr>
        </p:nvSpPr>
        <p:spPr>
          <a:xfrm>
            <a:off x="203199" y="3954008"/>
            <a:ext cx="8229600" cy="1350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xmlns="" val="143146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AB997-5CD6-4ADF-99DC-0092BF10B9DB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10" name="Espace réservé du titre 8"/>
          <p:cNvSpPr>
            <a:spLocks noGrp="1"/>
          </p:cNvSpPr>
          <p:nvPr>
            <p:ph type="title"/>
          </p:nvPr>
        </p:nvSpPr>
        <p:spPr>
          <a:xfrm>
            <a:off x="159657" y="2365828"/>
            <a:ext cx="5762173" cy="1016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15" name="Espace réservé pour une image  13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559939"/>
            <a:ext cx="1962000" cy="1476000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spcBef>
                <a:spcPts val="0"/>
              </a:spcBef>
              <a:buFontTx/>
              <a:buNone/>
              <a:defRPr sz="1000" baseline="0"/>
            </a:lvl1pPr>
          </a:lstStyle>
          <a:p>
            <a:r>
              <a:rPr lang="fr-FR" dirty="0"/>
              <a:t>Insérez ici votre image personnalisée si besoin.</a:t>
            </a:r>
          </a:p>
        </p:txBody>
      </p:sp>
      <p:sp>
        <p:nvSpPr>
          <p:cNvPr id="18" name="Espace réservé pour une image  13"/>
          <p:cNvSpPr>
            <a:spLocks noGrp="1"/>
          </p:cNvSpPr>
          <p:nvPr>
            <p:ph type="pic" sz="quarter" idx="14" hasCustomPrompt="1"/>
          </p:nvPr>
        </p:nvSpPr>
        <p:spPr>
          <a:xfrm>
            <a:off x="1963927" y="559939"/>
            <a:ext cx="1980000" cy="1476000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spcBef>
                <a:spcPts val="0"/>
              </a:spcBef>
              <a:buFontTx/>
              <a:buNone/>
              <a:defRPr sz="1000" baseline="0"/>
            </a:lvl1pPr>
          </a:lstStyle>
          <a:p>
            <a:r>
              <a:rPr lang="fr-FR" dirty="0"/>
              <a:t>Insérez ici votre image personnalisée si besoin.</a:t>
            </a:r>
          </a:p>
        </p:txBody>
      </p:sp>
      <p:sp>
        <p:nvSpPr>
          <p:cNvPr id="19" name="Espace réservé pour une image  13"/>
          <p:cNvSpPr>
            <a:spLocks noGrp="1"/>
          </p:cNvSpPr>
          <p:nvPr>
            <p:ph type="pic" sz="quarter" idx="15" hasCustomPrompt="1"/>
          </p:nvPr>
        </p:nvSpPr>
        <p:spPr>
          <a:xfrm>
            <a:off x="3954729" y="559939"/>
            <a:ext cx="1962000" cy="1476000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spcBef>
                <a:spcPts val="0"/>
              </a:spcBef>
              <a:buFontTx/>
              <a:buNone/>
              <a:defRPr sz="1000" baseline="0"/>
            </a:lvl1pPr>
          </a:lstStyle>
          <a:p>
            <a:r>
              <a:rPr lang="fr-FR" dirty="0"/>
              <a:t>Insérez ici votre image personnalisée si besoin..</a:t>
            </a:r>
          </a:p>
        </p:txBody>
      </p:sp>
      <p:sp>
        <p:nvSpPr>
          <p:cNvPr id="24" name="Espace réservé du texte 23"/>
          <p:cNvSpPr>
            <a:spLocks noGrp="1"/>
          </p:cNvSpPr>
          <p:nvPr>
            <p:ph type="body" sz="quarter" idx="16"/>
          </p:nvPr>
        </p:nvSpPr>
        <p:spPr>
          <a:xfrm>
            <a:off x="160338" y="3697288"/>
            <a:ext cx="5446712" cy="2679700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0775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pag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958850" y="1450975"/>
            <a:ext cx="7793038" cy="49085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xmlns="" val="170068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13"/>
          </p:nvPr>
        </p:nvSpPr>
        <p:spPr>
          <a:xfrm>
            <a:off x="958300" y="1451495"/>
            <a:ext cx="3586160" cy="47513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contenu 6"/>
          <p:cNvSpPr>
            <a:spLocks noGrp="1"/>
          </p:cNvSpPr>
          <p:nvPr>
            <p:ph sz="quarter" idx="14"/>
          </p:nvPr>
        </p:nvSpPr>
        <p:spPr>
          <a:xfrm>
            <a:off x="5022880" y="1451495"/>
            <a:ext cx="3586160" cy="47513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xmlns="" val="3938669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page fi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Modifier</a:t>
            </a:r>
            <a:br>
              <a:rPr lang="fr-FR" dirty="0"/>
            </a:br>
            <a:r>
              <a:rPr lang="fr-FR" dirty="0"/>
              <a:t>le message de fin de présentation</a:t>
            </a:r>
          </a:p>
        </p:txBody>
      </p:sp>
    </p:spTree>
    <p:extLst>
      <p:ext uri="{BB962C8B-B14F-4D97-AF65-F5344CB8AC3E}">
        <p14:creationId xmlns:p14="http://schemas.microsoft.com/office/powerpoint/2010/main" xmlns="" val="2147262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7"/>
          <p:cNvSpPr>
            <a:spLocks noGrp="1"/>
          </p:cNvSpPr>
          <p:nvPr>
            <p:ph type="dt" sz="half" idx="2"/>
          </p:nvPr>
        </p:nvSpPr>
        <p:spPr>
          <a:xfrm>
            <a:off x="6589485" y="6596743"/>
            <a:ext cx="2540002" cy="261258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pPr algn="r"/>
            <a:fld id="{457BDB14-1B8D-4880-823C-1A5043F75164}" type="datetime2">
              <a:rPr lang="fr-FR" smtClean="0"/>
              <a:pPr algn="r"/>
              <a:t>mardi 7 janvier 2020</a:t>
            </a:fld>
            <a:endParaRPr lang="fr-FR" dirty="0"/>
          </a:p>
        </p:txBody>
      </p:sp>
      <p:sp>
        <p:nvSpPr>
          <p:cNvPr id="8" name="Espace réservé du pied de page 8"/>
          <p:cNvSpPr>
            <a:spLocks noGrp="1"/>
          </p:cNvSpPr>
          <p:nvPr>
            <p:ph type="ftr" sz="quarter" idx="3"/>
          </p:nvPr>
        </p:nvSpPr>
        <p:spPr>
          <a:xfrm>
            <a:off x="94342" y="6596743"/>
            <a:ext cx="5268687" cy="261257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12" name="Espace réservé du titre 10"/>
          <p:cNvSpPr>
            <a:spLocks noGrp="1"/>
          </p:cNvSpPr>
          <p:nvPr>
            <p:ph type="title"/>
          </p:nvPr>
        </p:nvSpPr>
        <p:spPr>
          <a:xfrm>
            <a:off x="203199" y="3954008"/>
            <a:ext cx="8229600" cy="1350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xmlns="" val="2950371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159657" y="6596743"/>
            <a:ext cx="5762173" cy="261257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8" name="Espace réservé de la date 4"/>
          <p:cNvSpPr>
            <a:spLocks noGrp="1"/>
          </p:cNvSpPr>
          <p:nvPr>
            <p:ph type="dt" sz="half" idx="2"/>
          </p:nvPr>
        </p:nvSpPr>
        <p:spPr>
          <a:xfrm>
            <a:off x="5921830" y="6596743"/>
            <a:ext cx="2133600" cy="261258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5E8B4B57-F756-4BC2-BBE3-6820038A1CFA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159657" y="2365828"/>
            <a:ext cx="5762173" cy="1016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159658" y="3646080"/>
            <a:ext cx="5352446" cy="2868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xmlns="" val="2534879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180000" indent="-162000" algn="l" defTabSz="457200" rtl="0" eaLnBrk="1" latinLnBrk="0" hangingPunct="1">
        <a:lnSpc>
          <a:spcPct val="100000"/>
        </a:lnSpc>
        <a:spcBef>
          <a:spcPts val="0"/>
        </a:spcBef>
        <a:buFont typeface="Wingdings" charset="2"/>
        <a:buChar char="§"/>
        <a:defRPr sz="2000" kern="1200">
          <a:solidFill>
            <a:schemeClr val="bg1"/>
          </a:solidFill>
          <a:latin typeface="Calibri"/>
          <a:ea typeface="+mn-ea"/>
          <a:cs typeface="Calibri"/>
        </a:defRPr>
      </a:lvl1pPr>
      <a:lvl2pPr marL="597600" indent="-212400" algn="l" defTabSz="457200" rtl="0" eaLnBrk="1" latinLnBrk="0" hangingPunct="1">
        <a:spcBef>
          <a:spcPct val="20000"/>
        </a:spcBef>
        <a:buFont typeface="Lucida Grande"/>
        <a:buChar char="»"/>
        <a:defRPr sz="1600" kern="1200">
          <a:solidFill>
            <a:srgbClr val="FFFFFF"/>
          </a:solidFill>
          <a:latin typeface="+mn-lt"/>
          <a:ea typeface="+mn-ea"/>
          <a:cs typeface="+mn-cs"/>
        </a:defRPr>
      </a:lvl2pPr>
      <a:lvl3pPr marL="1054800" indent="-2124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rgbClr val="FFFFFF"/>
          </a:solidFill>
          <a:latin typeface="Calibri"/>
          <a:ea typeface="+mn-ea"/>
          <a:cs typeface="Calibri"/>
        </a:defRPr>
      </a:lvl3pPr>
      <a:lvl4pPr marL="1512000" indent="-212400" algn="l" defTabSz="457200" rtl="0" eaLnBrk="1" latinLnBrk="0" hangingPunct="1">
        <a:spcBef>
          <a:spcPct val="20000"/>
        </a:spcBef>
        <a:buSzPct val="75000"/>
        <a:buFont typeface="Arial"/>
        <a:buChar char="•"/>
        <a:defRPr sz="1600" kern="1200">
          <a:solidFill>
            <a:srgbClr val="FFFFFF"/>
          </a:solidFill>
          <a:latin typeface="Calibri"/>
          <a:ea typeface="+mn-ea"/>
          <a:cs typeface="Calibri"/>
        </a:defRPr>
      </a:lvl4pPr>
      <a:lvl5pPr marL="1915200" indent="-158400" algn="l" defTabSz="457200" rtl="0" eaLnBrk="1" latinLnBrk="0" hangingPunct="1">
        <a:spcBef>
          <a:spcPct val="20000"/>
        </a:spcBef>
        <a:buSzPct val="50000"/>
        <a:buFont typeface="Arial"/>
        <a:buChar char="•"/>
        <a:defRPr sz="1600" kern="1200">
          <a:solidFill>
            <a:srgbClr val="FFFFFF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55512" y="120960"/>
            <a:ext cx="8531288" cy="613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24444" y="1600200"/>
            <a:ext cx="7762356" cy="475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019800" y="6600960"/>
            <a:ext cx="2133600" cy="2457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C158221-E70D-4EC5-B104-5C2450863F0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717092" y="6600960"/>
            <a:ext cx="5302708" cy="24571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0" y="6600960"/>
            <a:ext cx="717092" cy="2457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46BC2503-DDBB-404C-B680-0E4C002F0FCF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28250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9" r:id="rId2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FFFFFF"/>
          </a:solidFill>
          <a:latin typeface="Calibri"/>
          <a:ea typeface="+mj-ea"/>
          <a:cs typeface="Calibri"/>
        </a:defRPr>
      </a:lvl1pPr>
    </p:titleStyle>
    <p:bodyStyle>
      <a:lvl1pPr marL="270000" indent="-270000" algn="l" defTabSz="457200" rtl="0" eaLnBrk="1" latinLnBrk="0" hangingPunct="1">
        <a:spcBef>
          <a:spcPct val="20000"/>
        </a:spcBef>
        <a:buClr>
          <a:schemeClr val="accent5">
            <a:lumMod val="60000"/>
            <a:lumOff val="40000"/>
          </a:schemeClr>
        </a:buClr>
        <a:buFont typeface="Lucida Grande"/>
        <a:buChar char="■"/>
        <a:defRPr sz="2600" kern="1200">
          <a:solidFill>
            <a:schemeClr val="tx1"/>
          </a:solidFill>
          <a:latin typeface="Calibri"/>
          <a:ea typeface="+mn-ea"/>
          <a:cs typeface="Calibri"/>
        </a:defRPr>
      </a:lvl1pPr>
      <a:lvl2pPr marL="669600" indent="-212400" algn="l" defTabSz="457200" rtl="0" eaLnBrk="1" latinLnBrk="0" hangingPunct="1">
        <a:spcBef>
          <a:spcPct val="20000"/>
        </a:spcBef>
        <a:buClr>
          <a:schemeClr val="accent4"/>
        </a:buClr>
        <a:buFont typeface="Lucida Grande"/>
        <a:buChar char="»"/>
        <a:defRPr sz="2200" kern="1200">
          <a:solidFill>
            <a:schemeClr val="tx1"/>
          </a:solidFill>
          <a:latin typeface="Calibri"/>
          <a:ea typeface="+mn-ea"/>
          <a:cs typeface="Calibri"/>
        </a:defRPr>
      </a:lvl2pPr>
      <a:lvl3pPr marL="1072800" indent="-158400" algn="l" defTabSz="4572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sz="2000" kern="1200">
          <a:solidFill>
            <a:schemeClr val="tx1"/>
          </a:solidFill>
          <a:latin typeface="Calibri"/>
          <a:ea typeface="+mn-ea"/>
          <a:cs typeface="Calibri"/>
        </a:defRPr>
      </a:lvl3pPr>
      <a:lvl4pPr marL="1530000" indent="-158400" algn="l" defTabSz="457200" rtl="0" eaLnBrk="1" latinLnBrk="0" hangingPunct="1">
        <a:spcBef>
          <a:spcPct val="20000"/>
        </a:spcBef>
        <a:buSzPct val="75000"/>
        <a:buFont typeface="Arial"/>
        <a:buChar char="•"/>
        <a:defRPr sz="2000" kern="1200">
          <a:solidFill>
            <a:schemeClr val="tx1"/>
          </a:solidFill>
          <a:latin typeface="Calibri"/>
          <a:ea typeface="+mn-ea"/>
          <a:cs typeface="Calibri"/>
        </a:defRPr>
      </a:lvl4pPr>
      <a:lvl5pPr marL="1987200" indent="-158400" algn="l" defTabSz="457200" rtl="0" eaLnBrk="1" latinLnBrk="0" hangingPunct="1">
        <a:spcBef>
          <a:spcPct val="20000"/>
        </a:spcBef>
        <a:buSzPct val="50000"/>
        <a:buFont typeface="Arial"/>
        <a:buChar char="•"/>
        <a:defRPr sz="2000" kern="12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6"/>
          <p:cNvSpPr>
            <a:spLocks noGrp="1"/>
          </p:cNvSpPr>
          <p:nvPr>
            <p:ph type="title"/>
          </p:nvPr>
        </p:nvSpPr>
        <p:spPr>
          <a:xfrm>
            <a:off x="914400" y="2443278"/>
            <a:ext cx="3103042" cy="3457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Modifier</a:t>
            </a:r>
            <a:br>
              <a:rPr lang="fr-FR" dirty="0"/>
            </a:br>
            <a:r>
              <a:rPr lang="fr-FR" dirty="0"/>
              <a:t>le message de fin de présentation</a:t>
            </a:r>
          </a:p>
        </p:txBody>
      </p:sp>
    </p:spTree>
    <p:extLst>
      <p:ext uri="{BB962C8B-B14F-4D97-AF65-F5344CB8AC3E}">
        <p14:creationId xmlns:p14="http://schemas.microsoft.com/office/powerpoint/2010/main" xmlns="" val="875715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2800" kern="1200" baseline="0">
          <a:solidFill>
            <a:schemeClr val="tx1"/>
          </a:solidFill>
          <a:latin typeface="Calibri"/>
          <a:ea typeface="+mj-ea"/>
          <a:cs typeface="Calibri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DDBE9747-8F14-4127-8594-6C65B3394B5E}" type="datetime2">
              <a:rPr lang="fr-FR" smtClean="0"/>
              <a:pPr algn="r"/>
              <a:t>mardi 7 janvier 2020</a:t>
            </a:fld>
            <a:endParaRPr lang="fr-FR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Mélanie Legros,  Haoran XU , Feiyi ZHAO</a:t>
            </a:r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LO43 Javaprojet --- Sujet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555253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39" y="1444109"/>
            <a:ext cx="7261515" cy="4751388"/>
          </a:xfrm>
        </p:spPr>
        <p:txBody>
          <a:bodyPr/>
          <a:lstStyle/>
          <a:p>
            <a:r>
              <a:rPr lang="fr-FR" dirty="0"/>
              <a:t>L’absence du professeur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418428" y="1974191"/>
            <a:ext cx="6315015" cy="4334989"/>
          </a:xfrm>
        </p:spPr>
      </p:pic>
    </p:spTree>
    <p:extLst>
      <p:ext uri="{BB962C8B-B14F-4D97-AF65-F5344CB8AC3E}">
        <p14:creationId xmlns:p14="http://schemas.microsoft.com/office/powerpoint/2010/main" xmlns="" val="2368678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555253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41242" y="1444109"/>
            <a:ext cx="7261515" cy="4751388"/>
          </a:xfrm>
        </p:spPr>
        <p:txBody>
          <a:bodyPr/>
          <a:lstStyle/>
          <a:p>
            <a:r>
              <a:rPr lang="fr-FR" dirty="0"/>
              <a:t>Spécialité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411180" y="2031697"/>
            <a:ext cx="6019951" cy="4163800"/>
          </a:xfrm>
        </p:spPr>
      </p:pic>
    </p:spTree>
    <p:extLst>
      <p:ext uri="{BB962C8B-B14F-4D97-AF65-F5344CB8AC3E}">
        <p14:creationId xmlns:p14="http://schemas.microsoft.com/office/powerpoint/2010/main" xmlns="" val="46586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555253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39" y="1444109"/>
            <a:ext cx="7261515" cy="4751388"/>
          </a:xfrm>
        </p:spPr>
        <p:txBody>
          <a:bodyPr/>
          <a:lstStyle/>
          <a:p>
            <a:r>
              <a:rPr lang="fr-FR" dirty="0"/>
              <a:t>Fini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7970" t="12919" r="39531" b="21768"/>
          <a:stretch/>
        </p:blipFill>
        <p:spPr>
          <a:xfrm>
            <a:off x="1418428" y="2005856"/>
            <a:ext cx="6055356" cy="4235348"/>
          </a:xfrm>
        </p:spPr>
      </p:pic>
    </p:spTree>
    <p:extLst>
      <p:ext uri="{BB962C8B-B14F-4D97-AF65-F5344CB8AC3E}">
        <p14:creationId xmlns:p14="http://schemas.microsoft.com/office/powerpoint/2010/main" xmlns="" val="2314762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Répartition du travail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Une personne par niveau</a:t>
            </a:r>
          </a:p>
          <a:p>
            <a:endParaRPr lang="fr-FR" dirty="0"/>
          </a:p>
          <a:p>
            <a:pPr lvl="1"/>
            <a:r>
              <a:rPr lang="fr-FR" dirty="0"/>
              <a:t>Niveau Facile : Mélanie</a:t>
            </a:r>
          </a:p>
          <a:p>
            <a:pPr lvl="1"/>
            <a:r>
              <a:rPr lang="fr-FR" dirty="0"/>
              <a:t>Niveau Moyen : </a:t>
            </a:r>
            <a:r>
              <a:rPr lang="fr-FR" dirty="0" err="1"/>
              <a:t>Feiyi</a:t>
            </a:r>
            <a:endParaRPr lang="fr-FR" dirty="0"/>
          </a:p>
          <a:p>
            <a:pPr lvl="1"/>
            <a:r>
              <a:rPr lang="fr-FR" dirty="0"/>
              <a:t>Niveau Difficile : </a:t>
            </a:r>
            <a:r>
              <a:rPr lang="fr-FR" dirty="0" err="1"/>
              <a:t>Haoran</a:t>
            </a:r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Facile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42FAFE55-2532-420E-B706-AAEFBB694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612053"/>
            <a:ext cx="8328660" cy="6424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pr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2" y="1504844"/>
            <a:ext cx="6060074" cy="1657456"/>
          </a:xfrm>
          <a:prstGeom prst="rect">
            <a:avLst/>
          </a:prstGeom>
        </p:spPr>
      </p:pic>
      <p:pic>
        <p:nvPicPr>
          <p:cNvPr id="9" name="图片 8" descr="con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92" y="5094798"/>
            <a:ext cx="7031161" cy="2172777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Moyen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17092" y="1066800"/>
            <a:ext cx="8426908" cy="5292725"/>
          </a:xfrm>
        </p:spPr>
        <p:txBody>
          <a:bodyPr/>
          <a:lstStyle/>
          <a:p>
            <a:r>
              <a:rPr lang="fr-FR" dirty="0" smtClean="0"/>
              <a:t>Absence du </a:t>
            </a:r>
            <a:r>
              <a:rPr lang="fr-FR" dirty="0" smtClean="0"/>
              <a:t>professeur</a:t>
            </a:r>
          </a:p>
          <a:p>
            <a:endParaRPr lang="fr-FR" dirty="0" smtClean="0"/>
          </a:p>
          <a:p>
            <a:endParaRPr lang="fr-FR" dirty="0" smtClean="0"/>
          </a:p>
          <a:p>
            <a:pPr>
              <a:buNone/>
            </a:pPr>
            <a:endParaRPr lang="fr-FR" dirty="0" smtClean="0"/>
          </a:p>
          <a:p>
            <a:r>
              <a:rPr lang="fr-FR" dirty="0" smtClean="0"/>
              <a:t>Panne de console</a:t>
            </a:r>
            <a:endParaRPr lang="fr-FR" dirty="0"/>
          </a:p>
        </p:txBody>
      </p:sp>
      <p:pic>
        <p:nvPicPr>
          <p:cNvPr id="8" name="图片 7" descr="con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861" y="3390397"/>
            <a:ext cx="6185068" cy="15530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Difficile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Ajouter les étudiants sélectifs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7" name="图片 6" descr="图片包含 屏幕截图&#10;&#10;描述已自动生成">
            <a:extLst>
              <a:ext uri="{FF2B5EF4-FFF2-40B4-BE49-F238E27FC236}">
                <a16:creationId xmlns:a16="http://schemas.microsoft.com/office/drawing/2014/main" xmlns="" id="{83E1F537-EACF-440A-851A-79582F552B9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41113" r="-1253"/>
          <a:stretch/>
        </p:blipFill>
        <p:spPr bwMode="auto">
          <a:xfrm>
            <a:off x="1085078" y="2130148"/>
            <a:ext cx="7068322" cy="29833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93DCC5F-EFE2-46DA-88B6-F26F3DB1CF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42"/>
          <a:stretch/>
        </p:blipFill>
        <p:spPr>
          <a:xfrm>
            <a:off x="1085078" y="5255454"/>
            <a:ext cx="7899124" cy="10745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Difficile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fr-FR" dirty="0"/>
              <a:t>Diviser les étudiants et les professeurs en 2 spécialités : INFO et IMSI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8" name="图片 7" descr="图片包含 屏幕截图&#10;&#10;描述已自动生成">
            <a:extLst>
              <a:ext uri="{FF2B5EF4-FFF2-40B4-BE49-F238E27FC236}">
                <a16:creationId xmlns:a16="http://schemas.microsoft.com/office/drawing/2014/main" xmlns="" id="{B112A768-49A0-4782-B425-5C3B40431AE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9629" y="2326024"/>
            <a:ext cx="4015740" cy="1264920"/>
          </a:xfrm>
          <a:prstGeom prst="rect">
            <a:avLst/>
          </a:prstGeom>
        </p:spPr>
      </p:pic>
      <p:pic>
        <p:nvPicPr>
          <p:cNvPr id="9" name="图片 8" descr="图片包含 屏幕截图&#10;&#10;描述已自动生成">
            <a:extLst>
              <a:ext uri="{FF2B5EF4-FFF2-40B4-BE49-F238E27FC236}">
                <a16:creationId xmlns:a16="http://schemas.microsoft.com/office/drawing/2014/main" xmlns="" id="{7C0B49E5-2F3B-4744-84A7-D1F1AEE7A94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699" r="27765"/>
          <a:stretch/>
        </p:blipFill>
        <p:spPr bwMode="auto">
          <a:xfrm>
            <a:off x="4013200" y="2427735"/>
            <a:ext cx="4673600" cy="901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0" name="图片 9" descr="图片包含 屏幕截图&#10;&#10;描述已自动生成">
            <a:extLst>
              <a:ext uri="{FF2B5EF4-FFF2-40B4-BE49-F238E27FC236}">
                <a16:creationId xmlns:a16="http://schemas.microsoft.com/office/drawing/2014/main" xmlns="" id="{B3A76BB1-17CB-4A1B-BC94-5563D9DF5E1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9628" y="3692655"/>
            <a:ext cx="7452115" cy="264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8268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0FD8A2A-23FA-9245-B418-56E0BC27F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43278"/>
            <a:ext cx="3947886" cy="3457842"/>
          </a:xfrm>
        </p:spPr>
        <p:txBody>
          <a:bodyPr/>
          <a:lstStyle/>
          <a:p>
            <a:r>
              <a:rPr kumimoji="1" lang="fr-FR" altLang="zh-CN" dirty="0"/>
              <a:t>MERCI de votre attention  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92483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</a:t>
            </a:r>
            <a:r>
              <a:rPr lang="fr-FR" altLang="zh-CN" dirty="0"/>
              <a:t>hoix du sujet</a:t>
            </a:r>
            <a:endParaRPr lang="fr-FR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Inscription aux consoles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0D21F-F930-4B45-910E-1D90EE7C9755}" type="datetime2">
              <a:rPr lang="fr-FR" smtClean="0"/>
              <a:pPr/>
              <a:t>mardi 7 janvier 2020</a:t>
            </a:fld>
            <a:endParaRPr lang="fr-F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Règles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58850" y="1353319"/>
            <a:ext cx="7793038" cy="5149985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3 Niveaux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Score : +20/étudiant</a:t>
            </a:r>
          </a:p>
          <a:p>
            <a:r>
              <a:rPr lang="fr-FR" dirty="0"/>
              <a:t>Bonus : combo *20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71899709"/>
              </p:ext>
            </p:extLst>
          </p:nvPr>
        </p:nvGraphicFramePr>
        <p:xfrm>
          <a:off x="958850" y="1924942"/>
          <a:ext cx="7474935" cy="374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1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097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9104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3844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9811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03946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896976">
                <a:tc>
                  <a:txBody>
                    <a:bodyPr/>
                    <a:lstStyle/>
                    <a:p>
                      <a:r>
                        <a:rPr lang="fr-FR" dirty="0"/>
                        <a:t>Niveau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Etudiant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Professeur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Console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Difficulté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96976">
                <a:tc>
                  <a:txBody>
                    <a:bodyPr/>
                    <a:lstStyle/>
                    <a:p>
                      <a:r>
                        <a:rPr lang="fr-FR" dirty="0"/>
                        <a:t>Facile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60s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56960">
                <a:tc>
                  <a:txBody>
                    <a:bodyPr/>
                    <a:lstStyle/>
                    <a:p>
                      <a:r>
                        <a:rPr lang="fr-FR" dirty="0"/>
                        <a:t>Moyen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90s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Absence du professeur</a:t>
                      </a:r>
                    </a:p>
                    <a:p>
                      <a:r>
                        <a:rPr lang="fr-FR" dirty="0"/>
                        <a:t>Panne de console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96976">
                <a:tc>
                  <a:txBody>
                    <a:bodyPr/>
                    <a:lstStyle/>
                    <a:p>
                      <a:r>
                        <a:rPr lang="fr-FR" dirty="0"/>
                        <a:t>Difficile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150s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Etudiant sélectif</a:t>
                      </a:r>
                    </a:p>
                    <a:p>
                      <a:r>
                        <a:rPr lang="fr-FR" dirty="0"/>
                        <a:t>Spécialité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600960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40" y="1444109"/>
            <a:ext cx="3586160" cy="4751388"/>
          </a:xfrm>
        </p:spPr>
        <p:txBody>
          <a:bodyPr/>
          <a:lstStyle/>
          <a:p>
            <a:r>
              <a:rPr lang="fr-FR" dirty="0"/>
              <a:t>Démarrer</a:t>
            </a:r>
          </a:p>
        </p:txBody>
      </p:sp>
      <p:pic>
        <p:nvPicPr>
          <p:cNvPr id="9" name="内容占位符 8" descr="图片包含 室内, 墙壁, 计算机&#10;&#10;描述已自动生成">
            <a:extLst>
              <a:ext uri="{FF2B5EF4-FFF2-40B4-BE49-F238E27FC236}">
                <a16:creationId xmlns:a16="http://schemas.microsoft.com/office/drawing/2014/main" xmlns="" id="{EE2B6167-BF24-42BA-B154-6CA41D02C69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39099" t="40734" r="39859" b="45616"/>
          <a:stretch/>
        </p:blipFill>
        <p:spPr>
          <a:xfrm>
            <a:off x="798502" y="2476869"/>
            <a:ext cx="2848013" cy="1038688"/>
          </a:xfrm>
        </p:spPr>
      </p:pic>
      <p:sp>
        <p:nvSpPr>
          <p:cNvPr id="10" name="内容占位符 5">
            <a:extLst>
              <a:ext uri="{FF2B5EF4-FFF2-40B4-BE49-F238E27FC236}">
                <a16:creationId xmlns:a16="http://schemas.microsoft.com/office/drawing/2014/main" xmlns="" id="{7CBCFA2F-52F3-4C2C-9371-FD95BAF00A3E}"/>
              </a:ext>
            </a:extLst>
          </p:cNvPr>
          <p:cNvSpPr txBox="1">
            <a:spLocks/>
          </p:cNvSpPr>
          <p:nvPr/>
        </p:nvSpPr>
        <p:spPr>
          <a:xfrm>
            <a:off x="4572000" y="1438109"/>
            <a:ext cx="3586160" cy="4751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0000" indent="-270000" algn="l" defTabSz="457200" rtl="0" eaLnBrk="1" latinLnBrk="0" hangingPunct="1">
              <a:spcBef>
                <a:spcPct val="20000"/>
              </a:spcBef>
              <a:buClr>
                <a:schemeClr val="accent5">
                  <a:lumMod val="60000"/>
                  <a:lumOff val="40000"/>
                </a:schemeClr>
              </a:buClr>
              <a:buFont typeface="Lucida Grande"/>
              <a:buChar char="■"/>
              <a:defRPr sz="26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669600" indent="-212400" algn="l" defTabSz="457200" rtl="0" eaLnBrk="1" latinLnBrk="0" hangingPunct="1">
              <a:spcBef>
                <a:spcPct val="20000"/>
              </a:spcBef>
              <a:buClr>
                <a:schemeClr val="accent4"/>
              </a:buClr>
              <a:buFont typeface="Lucida Grande"/>
              <a:buChar char="»"/>
              <a:defRPr sz="2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072800" indent="-158400" algn="l" defTabSz="4572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530000" indent="-158400" algn="l" defTabSz="457200" rtl="0" eaLnBrk="1" latinLnBrk="0" hangingPunct="1">
              <a:spcBef>
                <a:spcPct val="20000"/>
              </a:spcBef>
              <a:buSzPct val="75000"/>
              <a:buFont typeface="Arial"/>
              <a:buChar char="•"/>
              <a:defRPr sz="20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1987200" indent="-158400" algn="l" defTabSz="457200" rtl="0" eaLnBrk="1" latinLnBrk="0" hangingPunct="1">
              <a:spcBef>
                <a:spcPct val="20000"/>
              </a:spcBef>
              <a:buSzPct val="50000"/>
              <a:buFont typeface="Arial"/>
              <a:buChar char="•"/>
              <a:defRPr sz="20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Choix du Niveau</a:t>
            </a:r>
          </a:p>
        </p:txBody>
      </p:sp>
      <p:pic>
        <p:nvPicPr>
          <p:cNvPr id="12" name="图片 11" descr="图片包含 室内, 计算机, 墙壁, 电子产品&#10;&#10;描述已自动生成">
            <a:extLst>
              <a:ext uri="{FF2B5EF4-FFF2-40B4-BE49-F238E27FC236}">
                <a16:creationId xmlns:a16="http://schemas.microsoft.com/office/drawing/2014/main" xmlns="" id="{F85CA813-E744-4C74-93EC-1B72E814D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79" t="27677" r="39878" b="34415"/>
          <a:stretch/>
        </p:blipFill>
        <p:spPr>
          <a:xfrm>
            <a:off x="4789483" y="2230581"/>
            <a:ext cx="3023397" cy="318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43666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600960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40" y="1444109"/>
            <a:ext cx="3586160" cy="4751388"/>
          </a:xfrm>
        </p:spPr>
        <p:txBody>
          <a:bodyPr/>
          <a:lstStyle/>
          <a:p>
            <a:r>
              <a:rPr lang="fr-FR" dirty="0"/>
              <a:t>Niveau Facile</a:t>
            </a:r>
          </a:p>
        </p:txBody>
      </p:sp>
      <p:pic>
        <p:nvPicPr>
          <p:cNvPr id="13" name="内容占位符 12" descr="图片包含 室内, 屏幕截图, 计算机, 照片&#10;&#10;描述已自动生成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8002" t="13626" r="39576" b="22066"/>
          <a:stretch/>
        </p:blipFill>
        <p:spPr>
          <a:xfrm>
            <a:off x="1459857" y="1990054"/>
            <a:ext cx="6251879" cy="4311925"/>
          </a:xfrm>
        </p:spPr>
      </p:pic>
    </p:spTree>
    <p:extLst>
      <p:ext uri="{BB962C8B-B14F-4D97-AF65-F5344CB8AC3E}">
        <p14:creationId xmlns:p14="http://schemas.microsoft.com/office/powerpoint/2010/main" xmlns="" val="411615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600960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40" y="1444109"/>
            <a:ext cx="3586160" cy="4751388"/>
          </a:xfrm>
        </p:spPr>
        <p:txBody>
          <a:bodyPr/>
          <a:lstStyle/>
          <a:p>
            <a:r>
              <a:rPr lang="fr-FR" dirty="0"/>
              <a:t>Choix de la console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7747" t="13121" r="39713" b="22222"/>
          <a:stretch/>
        </p:blipFill>
        <p:spPr>
          <a:xfrm>
            <a:off x="1418428" y="1884837"/>
            <a:ext cx="6580353" cy="4552894"/>
          </a:xfrm>
        </p:spPr>
      </p:pic>
    </p:spTree>
    <p:extLst>
      <p:ext uri="{BB962C8B-B14F-4D97-AF65-F5344CB8AC3E}">
        <p14:creationId xmlns:p14="http://schemas.microsoft.com/office/powerpoint/2010/main" xmlns="" val="71801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600960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40" y="1444109"/>
            <a:ext cx="3586160" cy="4751388"/>
          </a:xfrm>
        </p:spPr>
        <p:txBody>
          <a:bodyPr/>
          <a:lstStyle/>
          <a:p>
            <a:r>
              <a:rPr lang="fr-FR" dirty="0"/>
              <a:t>Choix du professeur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8125" t="13110" r="39934" b="22101"/>
          <a:stretch/>
        </p:blipFill>
        <p:spPr>
          <a:xfrm>
            <a:off x="1528521" y="1926720"/>
            <a:ext cx="6086957" cy="4268777"/>
          </a:xfrm>
        </p:spPr>
      </p:pic>
    </p:spTree>
    <p:extLst>
      <p:ext uri="{BB962C8B-B14F-4D97-AF65-F5344CB8AC3E}">
        <p14:creationId xmlns:p14="http://schemas.microsoft.com/office/powerpoint/2010/main" xmlns="" val="1659685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555253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39" y="1444109"/>
            <a:ext cx="7261515" cy="4751388"/>
          </a:xfrm>
        </p:spPr>
        <p:txBody>
          <a:bodyPr/>
          <a:lstStyle/>
          <a:p>
            <a:r>
              <a:rPr lang="fr-FR" dirty="0"/>
              <a:t>Choix de la console pour le professeur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7704" t="13825" r="39499" b="22620"/>
          <a:stretch/>
        </p:blipFill>
        <p:spPr>
          <a:xfrm>
            <a:off x="1345043" y="2031697"/>
            <a:ext cx="6152225" cy="4163800"/>
          </a:xfrm>
        </p:spPr>
      </p:pic>
    </p:spTree>
    <p:extLst>
      <p:ext uri="{BB962C8B-B14F-4D97-AF65-F5344CB8AC3E}">
        <p14:creationId xmlns:p14="http://schemas.microsoft.com/office/powerpoint/2010/main" xmlns="" val="3031528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818B76C-333F-49E2-AD25-C7C1B508B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AC75D2D5-64A0-444E-A5C3-8B1E4977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487-0AD0-4EA6-A64C-DF4669A5A057}" type="datetime2">
              <a:rPr lang="fr-FR" smtClean="0"/>
              <a:pPr/>
              <a:t>mardi 7 janvier 2020</a:t>
            </a:fld>
            <a:endParaRPr lang="fr-FR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5468BC6-07FC-41CA-919B-CC8257D3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18428" y="6555253"/>
            <a:ext cx="5302708" cy="245710"/>
          </a:xfrm>
        </p:spPr>
        <p:txBody>
          <a:bodyPr/>
          <a:lstStyle/>
          <a:p>
            <a:r>
              <a:rPr lang="fr-FR"/>
              <a:t>Matériaux Monograins : Avantages &amp; Inconvénients</a:t>
            </a:r>
            <a:endParaRPr lang="fr-FR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C145F97-BDFE-4822-B46E-8A679452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C2503-DDBB-404C-B680-0E4C002F0FCF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BFF40915-3B30-48E5-A43E-010446B64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5839" y="1444109"/>
            <a:ext cx="7261515" cy="4751388"/>
          </a:xfrm>
        </p:spPr>
        <p:txBody>
          <a:bodyPr/>
          <a:lstStyle/>
          <a:p>
            <a:r>
              <a:rPr lang="fr-FR" dirty="0"/>
              <a:t>La console en panne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xmlns="" id="{FC5238F4-E0D7-496B-8450-43E601CF020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439874" y="1944210"/>
            <a:ext cx="6293569" cy="4394951"/>
          </a:xfrm>
        </p:spPr>
      </p:pic>
    </p:spTree>
    <p:extLst>
      <p:ext uri="{BB962C8B-B14F-4D97-AF65-F5344CB8AC3E}">
        <p14:creationId xmlns:p14="http://schemas.microsoft.com/office/powerpoint/2010/main" xmlns="" val="3032610658"/>
      </p:ext>
    </p:extLst>
  </p:cSld>
  <p:clrMapOvr>
    <a:masterClrMapping/>
  </p:clrMapOvr>
</p:sld>
</file>

<file path=ppt/theme/theme1.xml><?xml version="1.0" encoding="utf-8"?>
<a:theme xmlns:a="http://schemas.openxmlformats.org/drawingml/2006/main" name="Masque page de gard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sque chapitr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Masque page contenu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Masque page final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2916</TotalTime>
  <Words>295</Words>
  <Application>Microsoft Office PowerPoint</Application>
  <PresentationFormat>全屏显示(4:3)</PresentationFormat>
  <Paragraphs>143</Paragraphs>
  <Slides>18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4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Masque page de garde</vt:lpstr>
      <vt:lpstr>Masque chapitre</vt:lpstr>
      <vt:lpstr>Masque page contenu</vt:lpstr>
      <vt:lpstr>Masque page finale</vt:lpstr>
      <vt:lpstr>LO43 Javaprojet --- Sujet 2</vt:lpstr>
      <vt:lpstr>Choix du sujet</vt:lpstr>
      <vt:lpstr>Règles</vt:lpstr>
      <vt:lpstr>Interface graphique</vt:lpstr>
      <vt:lpstr>Interface graphique</vt:lpstr>
      <vt:lpstr>Interface graphique</vt:lpstr>
      <vt:lpstr>Interface graphique</vt:lpstr>
      <vt:lpstr>Interface graphique</vt:lpstr>
      <vt:lpstr>Interface graphique</vt:lpstr>
      <vt:lpstr>Interface graphique</vt:lpstr>
      <vt:lpstr>Interface graphique</vt:lpstr>
      <vt:lpstr>Interface graphique</vt:lpstr>
      <vt:lpstr>Répartition du travail</vt:lpstr>
      <vt:lpstr>Niveau Facile</vt:lpstr>
      <vt:lpstr>Niveau Moyen</vt:lpstr>
      <vt:lpstr>Niveau Difficile</vt:lpstr>
      <vt:lpstr>Niveau Difficile</vt:lpstr>
      <vt:lpstr>MERCI de votre attention  !</vt:lpstr>
    </vt:vector>
  </TitlesOfParts>
  <Company>UTBM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Julie Lucchina</dc:creator>
  <cp:lastModifiedBy>lenovo</cp:lastModifiedBy>
  <cp:revision>221</cp:revision>
  <dcterms:created xsi:type="dcterms:W3CDTF">2014-01-16T11:55:08Z</dcterms:created>
  <dcterms:modified xsi:type="dcterms:W3CDTF">2020-01-07T22:17:47Z</dcterms:modified>
</cp:coreProperties>
</file>

<file path=docProps/thumbnail.jpeg>
</file>